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A4702-45E5-B53D-D3B4-44ADE48F9AC3}" v="4" dt="2025-04-14T09:24:47.893"/>
    <p1510:client id="{7B94AC39-9A4C-B3FC-BC40-091CA7C359B4}" v="40" dt="2025-04-14T10:17:42.022"/>
    <p1510:client id="{C52FCF97-EFBA-8A5D-AFDA-5E39C6C73CD5}" v="12" dt="2025-04-14T07:39:48.733"/>
    <p1510:client id="{D4D57724-E5C9-8E0E-1171-E22A49951D05}" v="15" dt="2025-04-14T11:22:28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7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337103" y="1115001"/>
            <a:ext cx="795619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PlateMate</a:t>
            </a:r>
            <a:endParaRPr lang="en-US" sz="5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2696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Taste the difference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336899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Group tags:</a:t>
            </a: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
Barta Máté (group leader)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44367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Bene Dominik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4037" y="51094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Gere Csanád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4037" y="57821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4037" y="6454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71705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Development Opportunities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33645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Modifying Table Locations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Give users the ability to modify table arrangements.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33279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Flexible Booking Handling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Enhance the system to accommodate various booking scenarios.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Multilingual Support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Implement support for multiple languages to reach a broader audience.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2DAA39F-4908-35A6-2337-C178922CA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0843"/>
            <a:ext cx="58637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Goals of PlateMate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4880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2559963"/>
            <a:ext cx="329089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2488049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Simplification and Optimisation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332196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Simplifying and optimising the operations of restaurants.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47084" y="24880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4" y="2559963"/>
            <a:ext cx="329089" cy="411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49328" y="24880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Faster Service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49328" y="297906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Faster service and a better experience for guests.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30132" y="24880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242" y="2559963"/>
            <a:ext cx="329089" cy="411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32375" y="2488049"/>
            <a:ext cx="28884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Reduced Manual Work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432375" y="297906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Reducing manual work and the potential for errors.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864037" y="463653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46" y="4708446"/>
            <a:ext cx="329089" cy="411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66280" y="46365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Digital Solutions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666280" y="512754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Replacing traditional, paper-based systems with digital solutions.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5247084" y="463653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4708446"/>
            <a:ext cx="329089" cy="411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049328" y="46365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Increased Efficiency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6049328" y="512754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Making restaurant operations more efficient.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9630132" y="463653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3242" y="4708446"/>
            <a:ext cx="329089" cy="411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432375" y="4636532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Improved Customer Experience: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10432375" y="547044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Online ordering, table booking and menu browsing.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10432375" y="6408658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Automated payment: faster, contactless service.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17423C46-8418-B251-6166-290F0735D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7412"/>
            <a:ext cx="4053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Used technologies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102644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296668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Front End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52627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following technologies are used for the user interface development: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464487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HTML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007650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CSS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4037" y="555081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Vue.js (v5.0.8)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4037" y="6093976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Tailwind CSS (v3.4.13)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4037" y="6637139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NPM (v10.9.0)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102644"/>
            <a:ext cx="617220" cy="6172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88161" y="296668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Back End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288161" y="352627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server-side logic and API development is done using the following technologies: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288161" y="4859536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JavaScript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288161" y="5402699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Node.js (v20.17.0)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288161" y="5945862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Express.js (v4.21.1)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288161" y="6489025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NPM (v10.9.0)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102644"/>
            <a:ext cx="617220" cy="61722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12404" y="296668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Database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712404" y="352627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application's data management and storage is done using a MySQL-based database: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712404" y="4859536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XAMPP Control Panel (v3.3.0)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712404" y="5402699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MySQL (10.4.32-MariaDB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2DCC8477-7487-797E-32F8-F6B2C88B7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493506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852368"/>
            <a:ext cx="117494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More detailed presentation of the programme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720" y="6005870"/>
            <a:ext cx="416600" cy="520779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749" y="4434840"/>
            <a:ext cx="416600" cy="520779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7575" y="4434840"/>
            <a:ext cx="416600" cy="520779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8604" y="6005870"/>
            <a:ext cx="416600" cy="520779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864037" y="2427446"/>
            <a:ext cx="294786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Home page and Navigation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864037" y="3261360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Functions accessible through the navigation menu (for administrators).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4"/>
          <p:cNvSpPr/>
          <p:nvPr/>
        </p:nvSpPr>
        <p:spPr>
          <a:xfrm>
            <a:off x="4239220" y="1908453"/>
            <a:ext cx="28336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Booking Management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4182189" y="2399467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Simple and efficient booking management.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6"/>
          <p:cNvSpPr/>
          <p:nvPr/>
        </p:nvSpPr>
        <p:spPr>
          <a:xfrm>
            <a:off x="7668697" y="2303502"/>
            <a:ext cx="26111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Login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7668697" y="2794516"/>
            <a:ext cx="26111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User login to the system.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8"/>
          <p:cNvSpPr/>
          <p:nvPr/>
        </p:nvSpPr>
        <p:spPr>
          <a:xfrm>
            <a:off x="10920770" y="31653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Order Management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9"/>
          <p:cNvSpPr/>
          <p:nvPr/>
        </p:nvSpPr>
        <p:spPr>
          <a:xfrm>
            <a:off x="10818495" y="3656409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Efficient management of orders.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9472"/>
            <a:ext cx="91896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Program Functions - Job Roles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49793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41333" y="24270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Administrator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291810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Full access to all functions and pages of the application.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2149793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715964" y="24270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Chef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964" y="291810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Access to functions related to kitchen operations and menu management.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232315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41333" y="45096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Server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41333" y="5000625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Access to table management, order taking, and billing functions.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4232315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15964" y="45096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Cook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15964" y="5000625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Access to prepare dishes and fulfill orders.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634567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The accounts associated with the job roles (except for the administrator) can only access the pages and functions related to their respective job roles in the application.</a:t>
            </a:r>
            <a:endParaRPr lang="en-US" sz="1900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86593D24-C603-76FE-BE14-BDEEA810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Components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Registration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registration function creates a new user, checks if the email address is already in use, and then securely stores the password using a hashing method in the database.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Login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login function first checks if there is a valid session. If not, it verifies the user's credentials, generates a JSON Web Token, and stores it in cookies.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Logout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logout function deletes the user's session, while the refresh token generation function creates a new refresh token, allowing the access token to be renewed without the user having to log in again.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73B2AE0-F6FE-E260-32D4-E3CFA3D26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5" y="7483457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7681" y="11112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F0FCFF"/>
                </a:solidFill>
                <a:latin typeface="Arial"/>
                <a:ea typeface="Spline Sans Bold"/>
                <a:cs typeface="Arial"/>
              </a:rPr>
              <a:t>Code details </a:t>
            </a:r>
            <a:endParaRPr lang="en-US" sz="4300" b="1" dirty="0">
              <a:solidFill>
                <a:srgbClr val="F0FCFF"/>
              </a:solidFill>
              <a:latin typeface="Arial" panose="020B0604020202020204" pitchFamily="34" charset="0"/>
              <a:ea typeface="Spline Sans Bold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0A530F-3F5F-3302-B760-40909015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  <p:pic>
        <p:nvPicPr>
          <p:cNvPr id="7" name="Kép 6" descr="A képen szöveg, képernyőkép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CFDD38C5-C1F1-A9C5-475D-2DDABAB75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" y="1388814"/>
            <a:ext cx="7296150" cy="33147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A14C63E-3AE7-D05C-1C91-7452195DD4DD}"/>
              </a:ext>
            </a:extLst>
          </p:cNvPr>
          <p:cNvSpPr txBox="1"/>
          <p:nvPr/>
        </p:nvSpPr>
        <p:spPr>
          <a:xfrm>
            <a:off x="359352" y="992967"/>
            <a:ext cx="2782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Consolas"/>
              </a:rPr>
              <a:t>checkTokenMiddleware</a:t>
            </a:r>
            <a:endParaRPr lang="hu-HU" dirty="0" err="1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9" name="Kép 8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20F8A4C9-E214-93B6-129E-2AAE3865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60" y="5453005"/>
            <a:ext cx="10868025" cy="245745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01FC9FC-6A22-082E-46AA-DD15CBFFFD71}"/>
              </a:ext>
            </a:extLst>
          </p:cNvPr>
          <p:cNvSpPr txBox="1"/>
          <p:nvPr/>
        </p:nvSpPr>
        <p:spPr>
          <a:xfrm>
            <a:off x="469231" y="5017167"/>
            <a:ext cx="15965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b="1" err="1">
                <a:solidFill>
                  <a:schemeClr val="bg1"/>
                </a:solidFill>
                <a:latin typeface="Consolas"/>
              </a:rPr>
              <a:t>verifyToken</a:t>
            </a:r>
            <a:r>
              <a:rPr lang="hu-HU" b="1" dirty="0">
                <a:solidFill>
                  <a:schemeClr val="bg1"/>
                </a:solidFill>
              </a:rPr>
              <a:t> </a:t>
            </a:r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99104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Testing Environment and Methodology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Supertest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For sending requests to API endpoints and verifying HTTP responses.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Jest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Running tests and validating results in the development environment.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869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Asynchronous Testing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Testing asynchronous operations (database, HTTP requests) of API endpoints using async/await.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63BC0E5F-E353-3B3E-ABBC-366792EAB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91310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Functions and Tested Functions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31928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POST /api/openingHours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To successfully create an opening hour, the POST request response gives a 200 OK status code, indicating that the request was successful.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30026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GET /api/openingHours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When retrieving the opening hours, the test checks that the system successfully returns all opening hours with a GET request.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38670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DELETE /api/openingHours/:id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successful deletion tests that the system is able to delete a specific opening hour by ID and sends the appropriate message.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017337D-F7F6-EA64-34CF-C72CCD4D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830" y="7556256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71552D-F1FF-4A4F-9CB8-4561A819229A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612</Words>
  <Application>Microsoft Office PowerPoint</Application>
  <PresentationFormat>Egyéni</PresentationFormat>
  <Paragraphs>95</Paragraphs>
  <Slides>10</Slides>
  <Notes>10</Notes>
  <HiddenSlides>0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1" baseType="lpstr"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Tanulo</cp:lastModifiedBy>
  <cp:revision>49</cp:revision>
  <dcterms:created xsi:type="dcterms:W3CDTF">2025-04-14T07:04:38Z</dcterms:created>
  <dcterms:modified xsi:type="dcterms:W3CDTF">2025-04-15T07:37:26Z</dcterms:modified>
</cp:coreProperties>
</file>